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57" r:id="rId4"/>
    <p:sldId id="258" r:id="rId5"/>
    <p:sldId id="263" r:id="rId6"/>
    <p:sldId id="265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6E"/>
    <a:srgbClr val="EE2F5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39846-1B1B-4FC8-9849-8876F67BC536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26865-B484-4A05-93DB-723B4219CD65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61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Starter: (1)</a:t>
            </a:r>
            <a:r>
              <a:rPr lang="nl-BE" baseline="0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 is </a:t>
            </a:r>
            <a:r>
              <a:rPr lang="nl-BE" dirty="0" err="1" smtClean="0"/>
              <a:t>still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?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feels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need</a:t>
            </a:r>
            <a:r>
              <a:rPr lang="nl-BE" baseline="0" dirty="0" smtClean="0"/>
              <a:t> to </a:t>
            </a:r>
            <a:r>
              <a:rPr lang="nl-BE" baseline="0" dirty="0" err="1" smtClean="0"/>
              <a:t>learn</a:t>
            </a:r>
            <a:r>
              <a:rPr lang="nl-BE" baseline="0" dirty="0" smtClean="0"/>
              <a:t>? (2)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learning</a:t>
            </a:r>
            <a:r>
              <a:rPr lang="nl-BE" baseline="0" dirty="0" smtClean="0"/>
              <a:t>/</a:t>
            </a:r>
            <a:r>
              <a:rPr lang="nl-BE" baseline="0" dirty="0" err="1" smtClean="0"/>
              <a:t>studying</a:t>
            </a:r>
            <a:r>
              <a:rPr lang="nl-BE" baseline="0" dirty="0" smtClean="0"/>
              <a:t> in the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way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when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were</a:t>
            </a:r>
            <a:r>
              <a:rPr lang="nl-BE" baseline="0" dirty="0" smtClean="0"/>
              <a:t> at school?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26865-B484-4A05-93DB-723B4219CD65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Objectives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genY-project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26865-B484-4A05-93DB-723B4219CD65}" type="slidenum">
              <a:rPr lang="nl-BE" smtClean="0"/>
              <a:t>3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7D4-F47A-42CA-832C-CBF5917B4359}" type="datetimeFigureOut">
              <a:rPr lang="nl-BE" smtClean="0"/>
              <a:t>9/05/2011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76F8-D92F-4BF8-A55D-1053CA54AA49}" type="slidenum">
              <a:rPr lang="nl-BE" smtClean="0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14476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12968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4800" dirty="0" err="1" smtClean="0">
                <a:solidFill>
                  <a:schemeClr val="bg1"/>
                </a:solidFill>
              </a:rPr>
              <a:t>Learning</a:t>
            </a:r>
            <a:r>
              <a:rPr lang="nl-BE" sz="4800" dirty="0" smtClean="0">
                <a:solidFill>
                  <a:schemeClr val="bg1"/>
                </a:solidFill>
              </a:rPr>
              <a:t> is a </a:t>
            </a:r>
            <a:r>
              <a:rPr lang="nl-BE" sz="4800" dirty="0" err="1" smtClean="0">
                <a:solidFill>
                  <a:schemeClr val="bg1"/>
                </a:solidFill>
              </a:rPr>
              <a:t>lifelong</a:t>
            </a:r>
            <a:r>
              <a:rPr lang="nl-BE" sz="4800" dirty="0" smtClean="0">
                <a:solidFill>
                  <a:schemeClr val="bg1"/>
                </a:solidFill>
              </a:rPr>
              <a:t> </a:t>
            </a:r>
            <a:r>
              <a:rPr lang="nl-BE" sz="4800" dirty="0" err="1" smtClean="0">
                <a:solidFill>
                  <a:schemeClr val="bg1"/>
                </a:solidFill>
              </a:rPr>
              <a:t>evolution</a:t>
            </a:r>
            <a:r>
              <a:rPr lang="nl-BE" sz="4800" dirty="0" smtClean="0">
                <a:solidFill>
                  <a:schemeClr val="bg1"/>
                </a:solidFill>
              </a:rPr>
              <a:t>,</a:t>
            </a:r>
            <a:br>
              <a:rPr lang="nl-BE" sz="4800" dirty="0" smtClean="0">
                <a:solidFill>
                  <a:schemeClr val="bg1"/>
                </a:solidFill>
              </a:rPr>
            </a:br>
            <a:r>
              <a:rPr lang="nl-BE" sz="4800" dirty="0" smtClean="0">
                <a:solidFill>
                  <a:schemeClr val="bg1"/>
                </a:solidFill>
              </a:rPr>
              <a:t>teaching </a:t>
            </a:r>
            <a:r>
              <a:rPr lang="nl-BE" sz="4800" dirty="0" err="1" smtClean="0">
                <a:solidFill>
                  <a:schemeClr val="bg1"/>
                </a:solidFill>
              </a:rPr>
              <a:t>needs</a:t>
            </a:r>
            <a:r>
              <a:rPr lang="nl-BE" sz="4800" dirty="0" smtClean="0">
                <a:solidFill>
                  <a:schemeClr val="bg1"/>
                </a:solidFill>
              </a:rPr>
              <a:t> a </a:t>
            </a:r>
            <a:r>
              <a:rPr lang="nl-BE" sz="4800" dirty="0" err="1" smtClean="0">
                <a:solidFill>
                  <a:schemeClr val="bg1"/>
                </a:solidFill>
              </a:rPr>
              <a:t>revolution</a:t>
            </a:r>
            <a:endParaRPr lang="nl-BE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14476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022871"/>
            <a:ext cx="7772400" cy="1470025"/>
          </a:xfrm>
        </p:spPr>
        <p:txBody>
          <a:bodyPr>
            <a:noAutofit/>
          </a:bodyPr>
          <a:lstStyle/>
          <a:p>
            <a:r>
              <a:rPr lang="nl-BE" sz="5400" dirty="0" smtClean="0">
                <a:solidFill>
                  <a:schemeClr val="bg1"/>
                </a:solidFill>
              </a:rPr>
              <a:t>Have we </a:t>
            </a:r>
            <a:r>
              <a:rPr lang="nl-BE" sz="5400" dirty="0" err="1" smtClean="0">
                <a:solidFill>
                  <a:schemeClr val="bg1"/>
                </a:solidFill>
              </a:rPr>
              <a:t>still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enough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skills</a:t>
            </a:r>
            <a:r>
              <a:rPr lang="nl-BE" sz="5400" dirty="0" smtClean="0">
                <a:solidFill>
                  <a:schemeClr val="bg1"/>
                </a:solidFill>
              </a:rPr>
              <a:t>  to </a:t>
            </a:r>
            <a:r>
              <a:rPr lang="nl-BE" sz="5400" dirty="0" err="1" smtClean="0">
                <a:solidFill>
                  <a:schemeClr val="bg1"/>
                </a:solidFill>
              </a:rPr>
              <a:t>teach</a:t>
            </a:r>
            <a:r>
              <a:rPr lang="nl-BE" sz="5400" dirty="0" smtClean="0">
                <a:solidFill>
                  <a:schemeClr val="bg1"/>
                </a:solidFill>
              </a:rPr>
              <a:t> ?</a:t>
            </a:r>
            <a:endParaRPr lang="nl-BE" sz="5400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252536" y="5733256"/>
            <a:ext cx="9433048" cy="1124744"/>
          </a:xfrm>
          <a:prstGeom prst="rect">
            <a:avLst/>
          </a:prstGeom>
          <a:solidFill>
            <a:srgbClr val="EE2F59"/>
          </a:solidFill>
          <a:ln>
            <a:solidFill>
              <a:srgbClr val="EE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387" y="-728"/>
            <a:ext cx="4884885" cy="68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6043"/>
            <a:ext cx="4896544" cy="690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14476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022871"/>
            <a:ext cx="7772400" cy="1470025"/>
          </a:xfrm>
        </p:spPr>
        <p:txBody>
          <a:bodyPr>
            <a:noAutofit/>
          </a:bodyPr>
          <a:lstStyle/>
          <a:p>
            <a:r>
              <a:rPr lang="nl-BE" sz="5400" dirty="0" err="1" smtClean="0">
                <a:solidFill>
                  <a:schemeClr val="bg1"/>
                </a:solidFill>
              </a:rPr>
              <a:t>What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about</a:t>
            </a:r>
            <a:r>
              <a:rPr lang="nl-BE" sz="5400" dirty="0" smtClean="0">
                <a:solidFill>
                  <a:schemeClr val="bg1"/>
                </a:solidFill>
              </a:rPr>
              <a:t> the </a:t>
            </a:r>
            <a:r>
              <a:rPr lang="nl-BE" sz="5400" dirty="0" err="1" smtClean="0">
                <a:solidFill>
                  <a:schemeClr val="bg1"/>
                </a:solidFill>
              </a:rPr>
              <a:t>national</a:t>
            </a:r>
            <a:r>
              <a:rPr lang="nl-BE" sz="5400" dirty="0" smtClean="0">
                <a:solidFill>
                  <a:schemeClr val="bg1"/>
                </a:solidFill>
              </a:rPr>
              <a:t> curriculum?</a:t>
            </a:r>
            <a:endParaRPr lang="nl-BE" sz="5400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14476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1166887"/>
            <a:ext cx="8640960" cy="1470025"/>
          </a:xfrm>
        </p:spPr>
        <p:txBody>
          <a:bodyPr>
            <a:noAutofit/>
          </a:bodyPr>
          <a:lstStyle/>
          <a:p>
            <a:r>
              <a:rPr lang="nl-BE" sz="5400" dirty="0" err="1" smtClean="0">
                <a:solidFill>
                  <a:schemeClr val="bg1"/>
                </a:solidFill>
              </a:rPr>
              <a:t>Our</a:t>
            </a:r>
            <a:r>
              <a:rPr lang="nl-BE" sz="5400" dirty="0" smtClean="0">
                <a:solidFill>
                  <a:schemeClr val="bg1"/>
                </a:solidFill>
              </a:rPr>
              <a:t> interest </a:t>
            </a:r>
            <a:r>
              <a:rPr lang="nl-BE" sz="5400" dirty="0" err="1" smtClean="0">
                <a:solidFill>
                  <a:schemeClr val="bg1"/>
                </a:solidFill>
              </a:rPr>
              <a:t>should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be</a:t>
            </a:r>
            <a:r>
              <a:rPr lang="nl-BE" sz="5400" dirty="0" smtClean="0">
                <a:solidFill>
                  <a:schemeClr val="bg1"/>
                </a:solidFill>
              </a:rPr>
              <a:t> in the </a:t>
            </a:r>
            <a:r>
              <a:rPr lang="nl-BE" sz="5400" dirty="0" err="1" smtClean="0">
                <a:solidFill>
                  <a:schemeClr val="bg1"/>
                </a:solidFill>
              </a:rPr>
              <a:t>future</a:t>
            </a:r>
            <a:r>
              <a:rPr lang="nl-BE" sz="5400" dirty="0" smtClean="0">
                <a:solidFill>
                  <a:schemeClr val="bg1"/>
                </a:solidFill>
              </a:rPr>
              <a:t>, </a:t>
            </a:r>
            <a:r>
              <a:rPr lang="nl-BE" sz="5400" dirty="0" err="1" smtClean="0">
                <a:solidFill>
                  <a:schemeClr val="bg1"/>
                </a:solidFill>
              </a:rPr>
              <a:t>because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our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students</a:t>
            </a:r>
            <a:r>
              <a:rPr lang="nl-BE" sz="5400" dirty="0" smtClean="0">
                <a:solidFill>
                  <a:schemeClr val="bg1"/>
                </a:solidFill>
              </a:rPr>
              <a:t> are </a:t>
            </a:r>
            <a:r>
              <a:rPr lang="nl-BE" sz="5400" dirty="0" err="1" smtClean="0">
                <a:solidFill>
                  <a:schemeClr val="bg1"/>
                </a:solidFill>
              </a:rPr>
              <a:t>going</a:t>
            </a:r>
            <a:r>
              <a:rPr lang="nl-BE" sz="5400" dirty="0" smtClean="0">
                <a:solidFill>
                  <a:schemeClr val="bg1"/>
                </a:solidFill>
              </a:rPr>
              <a:t> to </a:t>
            </a:r>
            <a:r>
              <a:rPr lang="nl-BE" sz="5400" dirty="0" err="1" smtClean="0">
                <a:solidFill>
                  <a:schemeClr val="bg1"/>
                </a:solidFill>
              </a:rPr>
              <a:t>spend</a:t>
            </a:r>
            <a:r>
              <a:rPr lang="nl-BE" sz="5400" dirty="0" smtClean="0">
                <a:solidFill>
                  <a:schemeClr val="bg1"/>
                </a:solidFill>
              </a:rPr>
              <a:t> the rest of </a:t>
            </a:r>
            <a:r>
              <a:rPr lang="nl-BE" sz="5400" dirty="0" err="1" smtClean="0">
                <a:solidFill>
                  <a:schemeClr val="bg1"/>
                </a:solidFill>
              </a:rPr>
              <a:t>their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life</a:t>
            </a:r>
            <a:r>
              <a:rPr lang="nl-BE" sz="5400" dirty="0" smtClean="0">
                <a:solidFill>
                  <a:schemeClr val="bg1"/>
                </a:solidFill>
              </a:rPr>
              <a:t> </a:t>
            </a:r>
            <a:r>
              <a:rPr lang="nl-BE" sz="5400" dirty="0" err="1" smtClean="0">
                <a:solidFill>
                  <a:schemeClr val="bg1"/>
                </a:solidFill>
              </a:rPr>
              <a:t>there</a:t>
            </a:r>
            <a:r>
              <a:rPr lang="nl-BE" sz="5400" dirty="0" smtClean="0">
                <a:solidFill>
                  <a:schemeClr val="bg1"/>
                </a:solidFill>
              </a:rPr>
              <a:t>.</a:t>
            </a:r>
            <a:endParaRPr lang="nl-BE" sz="5400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2707704" y="6043736"/>
            <a:ext cx="6400800" cy="769640"/>
          </a:xfrm>
        </p:spPr>
        <p:txBody>
          <a:bodyPr/>
          <a:lstStyle/>
          <a:p>
            <a:pPr algn="r"/>
            <a:r>
              <a:rPr lang="nl-BE" dirty="0" smtClean="0">
                <a:solidFill>
                  <a:srgbClr val="14476E"/>
                </a:solidFill>
              </a:rPr>
              <a:t>Charles F. </a:t>
            </a:r>
            <a:r>
              <a:rPr lang="nl-BE" dirty="0" err="1" smtClean="0">
                <a:solidFill>
                  <a:srgbClr val="14476E"/>
                </a:solidFill>
              </a:rPr>
              <a:t>Kettering</a:t>
            </a:r>
            <a:endParaRPr lang="nl-BE" dirty="0">
              <a:solidFill>
                <a:srgbClr val="1447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</Words>
  <Application>Microsoft Office PowerPoint</Application>
  <PresentationFormat>Affichage à l'écran (4:3)</PresentationFormat>
  <Paragraphs>9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Office-thema</vt:lpstr>
      <vt:lpstr>Learning is a lifelong evolution, teaching needs a revolution</vt:lpstr>
      <vt:lpstr>Have we still enough skills  to teach ?</vt:lpstr>
      <vt:lpstr>Présentation PowerPoint</vt:lpstr>
      <vt:lpstr>Présentation PowerPoint</vt:lpstr>
      <vt:lpstr>What about the national curriculum?</vt:lpstr>
      <vt:lpstr>Our interest should be in the future, because our students are going to spend the rest of their life there.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Steven</dc:creator>
  <cp:lastModifiedBy>patricia</cp:lastModifiedBy>
  <cp:revision>13</cp:revision>
  <dcterms:created xsi:type="dcterms:W3CDTF">2011-05-06T04:00:15Z</dcterms:created>
  <dcterms:modified xsi:type="dcterms:W3CDTF">2011-05-09T10:06:58Z</dcterms:modified>
</cp:coreProperties>
</file>