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3" r:id="rId4"/>
    <p:sldId id="268" r:id="rId5"/>
    <p:sldId id="265" r:id="rId6"/>
    <p:sldId id="266" r:id="rId7"/>
    <p:sldId id="261" r:id="rId8"/>
    <p:sldId id="259" r:id="rId9"/>
    <p:sldId id="269" r:id="rId10"/>
    <p:sldId id="260" r:id="rId11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17" name="Undertitel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a-DK" smtClean="0"/>
              <a:t>Klik for at redigere undertiteltypografien i masteren</a:t>
            </a:r>
            <a:endParaRPr kumimoji="0" lang="en-US"/>
          </a:p>
        </p:txBody>
      </p:sp>
      <p:sp>
        <p:nvSpPr>
          <p:cNvPr id="30" name="Pladsholder til dato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42FE4-32D5-4242-A45E-98D7B3C4DACA}" type="datetimeFigureOut">
              <a:rPr lang="da-DK" smtClean="0"/>
              <a:pPr/>
              <a:t>09-05-2011</a:t>
            </a:fld>
            <a:endParaRPr lang="da-DK" dirty="0"/>
          </a:p>
        </p:txBody>
      </p:sp>
      <p:sp>
        <p:nvSpPr>
          <p:cNvPr id="19" name="Pladsholder til sidefod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7" name="Pladsholder til dias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77BDA-76B0-4ECB-BB65-5209BFAEB255}" type="slidenum">
              <a:rPr lang="da-DK" smtClean="0"/>
              <a:pPr/>
              <a:t>‹N°›</a:t>
            </a:fld>
            <a:endParaRPr lang="da-DK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42FE4-32D5-4242-A45E-98D7B3C4DACA}" type="datetimeFigureOut">
              <a:rPr lang="da-DK" smtClean="0"/>
              <a:pPr/>
              <a:t>09-05-2011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77BDA-76B0-4ECB-BB65-5209BFAEB255}" type="slidenum">
              <a:rPr lang="da-DK" smtClean="0"/>
              <a:pPr/>
              <a:t>‹N°›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42FE4-32D5-4242-A45E-98D7B3C4DACA}" type="datetimeFigureOut">
              <a:rPr lang="da-DK" smtClean="0"/>
              <a:pPr/>
              <a:t>09-05-2011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77BDA-76B0-4ECB-BB65-5209BFAEB255}" type="slidenum">
              <a:rPr lang="da-DK" smtClean="0"/>
              <a:pPr/>
              <a:t>‹N°›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42FE4-32D5-4242-A45E-98D7B3C4DACA}" type="datetimeFigureOut">
              <a:rPr lang="da-DK" smtClean="0"/>
              <a:pPr/>
              <a:t>09-05-2011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77BDA-76B0-4ECB-BB65-5209BFAEB255}" type="slidenum">
              <a:rPr lang="da-DK" smtClean="0"/>
              <a:pPr/>
              <a:t>‹N°›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42FE4-32D5-4242-A45E-98D7B3C4DACA}" type="datetimeFigureOut">
              <a:rPr lang="da-DK" smtClean="0"/>
              <a:pPr/>
              <a:t>09-05-2011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77BDA-76B0-4ECB-BB65-5209BFAEB255}" type="slidenum">
              <a:rPr lang="da-DK" smtClean="0"/>
              <a:pPr/>
              <a:t>‹N°›</a:t>
            </a:fld>
            <a:endParaRPr lang="da-DK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42FE4-32D5-4242-A45E-98D7B3C4DACA}" type="datetimeFigureOut">
              <a:rPr lang="da-DK" smtClean="0"/>
              <a:pPr/>
              <a:t>09-05-2011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77BDA-76B0-4ECB-BB65-5209BFAEB255}" type="slidenum">
              <a:rPr lang="da-DK" smtClean="0"/>
              <a:pPr/>
              <a:t>‹N°›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42FE4-32D5-4242-A45E-98D7B3C4DACA}" type="datetimeFigureOut">
              <a:rPr lang="da-DK" smtClean="0"/>
              <a:pPr/>
              <a:t>09-05-2011</a:t>
            </a:fld>
            <a:endParaRPr lang="da-DK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77BDA-76B0-4ECB-BB65-5209BFAEB255}" type="slidenum">
              <a:rPr lang="da-DK" smtClean="0"/>
              <a:pPr/>
              <a:t>‹N°›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42FE4-32D5-4242-A45E-98D7B3C4DACA}" type="datetimeFigureOut">
              <a:rPr lang="da-DK" smtClean="0"/>
              <a:pPr/>
              <a:t>09-05-2011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77BDA-76B0-4ECB-BB65-5209BFAEB255}" type="slidenum">
              <a:rPr lang="da-DK" smtClean="0"/>
              <a:pPr/>
              <a:t>‹N°›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42FE4-32D5-4242-A45E-98D7B3C4DACA}" type="datetimeFigureOut">
              <a:rPr lang="da-DK" smtClean="0"/>
              <a:pPr/>
              <a:t>09-05-2011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77BDA-76B0-4ECB-BB65-5209BFAEB255}" type="slidenum">
              <a:rPr lang="da-DK" smtClean="0"/>
              <a:pPr/>
              <a:t>‹N°›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42FE4-32D5-4242-A45E-98D7B3C4DACA}" type="datetimeFigureOut">
              <a:rPr lang="da-DK" smtClean="0"/>
              <a:pPr/>
              <a:t>09-05-2011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77BDA-76B0-4ECB-BB65-5209BFAEB255}" type="slidenum">
              <a:rPr lang="da-DK" smtClean="0"/>
              <a:pPr/>
              <a:t>‹N°›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med enkelt afklippet og afrundet hjørn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tvinklet trekant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42FE4-32D5-4242-A45E-98D7B3C4DACA}" type="datetimeFigureOut">
              <a:rPr lang="da-DK" smtClean="0"/>
              <a:pPr/>
              <a:t>09-05-2011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4977BDA-76B0-4ECB-BB65-5209BFAEB255}" type="slidenum">
              <a:rPr lang="da-DK" smtClean="0"/>
              <a:pPr/>
              <a:t>‹N°›</a:t>
            </a:fld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a-DK" dirty="0" smtClean="0"/>
              <a:t>Klik på ikonet for at tilføje et billede</a:t>
            </a:r>
            <a:endParaRPr kumimoji="0" lang="en-US" dirty="0"/>
          </a:p>
        </p:txBody>
      </p:sp>
      <p:sp>
        <p:nvSpPr>
          <p:cNvPr id="10" name="Kombinationstegning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Kombinationstegning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ombinationstegning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Kombinationstegning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Pladsholder til titel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0" name="Pladsholder til teks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  <a:p>
            <a:pPr lvl="1" eaLnBrk="1" latinLnBrk="0" hangingPunct="1"/>
            <a:r>
              <a:rPr kumimoji="0" lang="da-DK" smtClean="0"/>
              <a:t>Andet niveau</a:t>
            </a:r>
          </a:p>
          <a:p>
            <a:pPr lvl="2" eaLnBrk="1" latinLnBrk="0" hangingPunct="1"/>
            <a:r>
              <a:rPr kumimoji="0" lang="da-DK" smtClean="0"/>
              <a:t>Tredje niveau</a:t>
            </a:r>
          </a:p>
          <a:p>
            <a:pPr lvl="3" eaLnBrk="1" latinLnBrk="0" hangingPunct="1"/>
            <a:r>
              <a:rPr kumimoji="0" lang="da-DK" smtClean="0"/>
              <a:t>Fjerde niveau</a:t>
            </a:r>
          </a:p>
          <a:p>
            <a:pPr lvl="4" eaLnBrk="1" latinLnBrk="0" hangingPunct="1"/>
            <a:r>
              <a:rPr kumimoji="0" lang="da-DK" smtClean="0"/>
              <a:t>Femte niveau</a:t>
            </a:r>
            <a:endParaRPr kumimoji="0" lang="en-US"/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7842FE4-32D5-4242-A45E-98D7B3C4DACA}" type="datetimeFigureOut">
              <a:rPr lang="da-DK" smtClean="0"/>
              <a:pPr/>
              <a:t>09-05-2011</a:t>
            </a:fld>
            <a:endParaRPr lang="da-DK" dirty="0"/>
          </a:p>
        </p:txBody>
      </p:sp>
      <p:sp>
        <p:nvSpPr>
          <p:cNvPr id="22" name="Pladsholder til sidefod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8" name="Pladsholder til diasnumm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4977BDA-76B0-4ECB-BB65-5209BFAEB255}" type="slidenum">
              <a:rPr lang="da-DK" smtClean="0"/>
              <a:pPr/>
              <a:t>‹N°›</a:t>
            </a:fld>
            <a:endParaRPr lang="da-DK" dirty="0"/>
          </a:p>
        </p:txBody>
      </p:sp>
      <p:grpSp>
        <p:nvGrpSpPr>
          <p:cNvPr id="2" name="Grup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Kombinationstegnin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Kombinationstegnin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11" Type="http://schemas.openxmlformats.org/officeDocument/2006/relationships/image" Target="../media/image14.jpeg"/><Relationship Id="rId5" Type="http://schemas.openxmlformats.org/officeDocument/2006/relationships/image" Target="../media/image9.gif"/><Relationship Id="rId10" Type="http://schemas.openxmlformats.org/officeDocument/2006/relationships/image" Target="../media/image13.jpeg"/><Relationship Id="rId4" Type="http://schemas.openxmlformats.org/officeDocument/2006/relationships/image" Target="../media/image8.jpeg"/><Relationship Id="rId9" Type="http://schemas.openxmlformats.org/officeDocument/2006/relationships/hyperlink" Target="http://2.bp.blogspot.com/-lVDqscvzxDo/TZWTJZ1u8FI/AAAAAAAAARI/iG-VKRMvsMM/s1600/P3280015.JP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hyperlink" Target="http://1.bp.blogspot.com/-TwejM5mwlg8/TZWTZEFZqSI/AAAAAAAAARU/1AA31fhOjeo/s1600/P3280014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3.bp.blogspot.com/-xQrM8J29yYw/TZRI5qU9U0I/AAAAAAAAAMA/IwTeBp9DlEw/s1600/IMG_5820.JPG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1.bp.blogspot.com/-4QeIR74gBjU/TZRPO4cGWDI/AAAAAAAAAMo/ZdyIH0LU4Q0/s1600/P1040011.JPG" TargetMode="Externa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851648" cy="1828800"/>
          </a:xfrm>
        </p:spPr>
        <p:txBody>
          <a:bodyPr/>
          <a:lstStyle/>
          <a:p>
            <a:r>
              <a:rPr lang="da-DK" dirty="0" smtClean="0"/>
              <a:t>Hellerup </a:t>
            </a:r>
            <a:r>
              <a:rPr lang="da-DK" dirty="0" err="1" smtClean="0"/>
              <a:t>School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899592" y="1988840"/>
            <a:ext cx="7854696" cy="1752600"/>
          </a:xfrm>
        </p:spPr>
        <p:txBody>
          <a:bodyPr/>
          <a:lstStyle/>
          <a:p>
            <a:r>
              <a:rPr lang="da-DK" dirty="0" smtClean="0">
                <a:latin typeface="+mj-lt"/>
              </a:rPr>
              <a:t>Copenhagen, Denmark</a:t>
            </a:r>
            <a:endParaRPr lang="da-DK" dirty="0">
              <a:latin typeface="+mj-lt"/>
            </a:endParaRPr>
          </a:p>
        </p:txBody>
      </p:sp>
      <p:sp>
        <p:nvSpPr>
          <p:cNvPr id="23558" name="AutoShape 6" descr="http://www.hellerupskole.dk/Li/Dok/Billeder/h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348880"/>
            <a:ext cx="4536504" cy="3731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boks 5"/>
          <p:cNvSpPr txBox="1"/>
          <p:nvPr/>
        </p:nvSpPr>
        <p:spPr>
          <a:xfrm>
            <a:off x="5436096" y="3068960"/>
            <a:ext cx="3384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 smtClean="0">
                <a:latin typeface="Calibri" pitchFamily="34" charset="0"/>
              </a:rPr>
              <a:t>”The </a:t>
            </a:r>
            <a:r>
              <a:rPr lang="da-DK" sz="3600" dirty="0" err="1" smtClean="0">
                <a:latin typeface="Calibri" pitchFamily="34" charset="0"/>
              </a:rPr>
              <a:t>trampoline</a:t>
            </a:r>
            <a:r>
              <a:rPr lang="da-DK" sz="3600" dirty="0" smtClean="0">
                <a:latin typeface="Calibri" pitchFamily="34" charset="0"/>
              </a:rPr>
              <a:t> for </a:t>
            </a:r>
            <a:r>
              <a:rPr lang="da-DK" sz="3600" dirty="0" err="1" smtClean="0">
                <a:latin typeface="Calibri" pitchFamily="34" charset="0"/>
              </a:rPr>
              <a:t>life</a:t>
            </a:r>
            <a:r>
              <a:rPr lang="da-DK" sz="3600" dirty="0" smtClean="0">
                <a:latin typeface="Calibri" pitchFamily="34" charset="0"/>
              </a:rPr>
              <a:t> in the </a:t>
            </a:r>
            <a:r>
              <a:rPr lang="da-DK" sz="3600" dirty="0" err="1" smtClean="0">
                <a:latin typeface="Calibri" pitchFamily="34" charset="0"/>
              </a:rPr>
              <a:t>school</a:t>
            </a:r>
            <a:r>
              <a:rPr lang="da-DK" sz="3600" dirty="0" smtClean="0">
                <a:latin typeface="Calibri" pitchFamily="34" charset="0"/>
              </a:rPr>
              <a:t> of </a:t>
            </a:r>
            <a:r>
              <a:rPr lang="da-DK" sz="3600" dirty="0" err="1" smtClean="0">
                <a:latin typeface="Calibri" pitchFamily="34" charset="0"/>
              </a:rPr>
              <a:t>opportunities</a:t>
            </a:r>
            <a:r>
              <a:rPr lang="da-DK" sz="3600" dirty="0" smtClean="0">
                <a:latin typeface="Calibri" pitchFamily="34" charset="0"/>
              </a:rPr>
              <a:t>”  </a:t>
            </a:r>
            <a:endParaRPr lang="da-DK" sz="3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r>
              <a:rPr lang="en-GB" dirty="0" smtClean="0"/>
              <a:t>Language creates reality...</a:t>
            </a:r>
            <a:endParaRPr lang="en-GB" dirty="0"/>
          </a:p>
        </p:txBody>
      </p:sp>
      <p:pic>
        <p:nvPicPr>
          <p:cNvPr id="5163" name="Picture 43" descr="http://www.hellerupskole.dk/Faelles/Nyhedsarkiv/hellerup%20skole%201.%20skoledag%202010.jpg%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5544616" cy="3692210"/>
          </a:xfrm>
          <a:prstGeom prst="rect">
            <a:avLst/>
          </a:prstGeom>
          <a:noFill/>
        </p:spPr>
      </p:pic>
      <p:pic>
        <p:nvPicPr>
          <p:cNvPr id="5165" name="Picture 45" descr="http://b.bimg.dk/node-images/475/580x362-c/475265-sproget-skal-tjekkes-hos-nye-skolebrn-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293096"/>
            <a:ext cx="3148236" cy="1964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en-GB" dirty="0" smtClean="0"/>
              <a:t>It’s all about trust</a:t>
            </a:r>
            <a:endParaRPr lang="en-GB" dirty="0"/>
          </a:p>
        </p:txBody>
      </p:sp>
      <p:pic>
        <p:nvPicPr>
          <p:cNvPr id="4" name="Pladsholder til indhold 3" descr="DSCN34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060848"/>
            <a:ext cx="3790387" cy="2842790"/>
          </a:xfrm>
        </p:spPr>
      </p:pic>
      <p:pic>
        <p:nvPicPr>
          <p:cNvPr id="1026" name="Picture 2" descr="http://2.bp.blogspot.com/-Ejc_ICLUjC8/TZRa4t_dJ1I/AAAAAAAAANg/W5mYsABWmH0/s1600/P3270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556792"/>
            <a:ext cx="3503712" cy="2627784"/>
          </a:xfrm>
          <a:prstGeom prst="rect">
            <a:avLst/>
          </a:prstGeom>
          <a:noFill/>
        </p:spPr>
      </p:pic>
      <p:pic>
        <p:nvPicPr>
          <p:cNvPr id="1028" name="Picture 4" descr="http://3.bp.blogspot.com/-mKcsTchWMrQ/TZRPDbVQERI/AAAAAAAAAMg/7EScwDLP_Bk/s1600/P1040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861048"/>
            <a:ext cx="3546599" cy="2658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en-GB" dirty="0" smtClean="0"/>
              <a:t>How do children learn?</a:t>
            </a:r>
            <a:endParaRPr lang="en-GB" dirty="0"/>
          </a:p>
        </p:txBody>
      </p:sp>
      <p:pic>
        <p:nvPicPr>
          <p:cNvPr id="4" name="Pladsholder til indhold 3" descr="Læringsstil 180209 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916832"/>
            <a:ext cx="2736304" cy="2052228"/>
          </a:xfrm>
        </p:spPr>
      </p:pic>
      <p:pic>
        <p:nvPicPr>
          <p:cNvPr id="6" name="Billede 5" descr="Hellerup Skole 0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1772816"/>
            <a:ext cx="2438040" cy="1828530"/>
          </a:xfrm>
          <a:prstGeom prst="rect">
            <a:avLst/>
          </a:prstGeom>
        </p:spPr>
      </p:pic>
      <p:pic>
        <p:nvPicPr>
          <p:cNvPr id="7" name="Billede 6" descr="Hellerup Skole 0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4077072"/>
            <a:ext cx="2808312" cy="2106234"/>
          </a:xfrm>
          <a:prstGeom prst="rect">
            <a:avLst/>
          </a:prstGeom>
        </p:spPr>
      </p:pic>
      <p:pic>
        <p:nvPicPr>
          <p:cNvPr id="4100" name="Picture 4" descr="Learning Style, Ey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700808"/>
            <a:ext cx="1190625" cy="933450"/>
          </a:xfrm>
          <a:prstGeom prst="rect">
            <a:avLst/>
          </a:prstGeom>
          <a:noFill/>
        </p:spPr>
      </p:pic>
      <p:pic>
        <p:nvPicPr>
          <p:cNvPr id="4102" name="Picture 6" descr="Learning Style, Ha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3212976"/>
            <a:ext cx="1190625" cy="1285876"/>
          </a:xfrm>
          <a:prstGeom prst="rect">
            <a:avLst/>
          </a:prstGeom>
          <a:noFill/>
        </p:spPr>
      </p:pic>
      <p:pic>
        <p:nvPicPr>
          <p:cNvPr id="4104" name="Picture 8" descr="http://www.the-parenting-magazine.com/wp-content/uploads/2010/06/free-hidden-object-games-4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4365104"/>
            <a:ext cx="1721768" cy="1510851"/>
          </a:xfrm>
          <a:prstGeom prst="rect">
            <a:avLst/>
          </a:prstGeom>
          <a:noFill/>
        </p:spPr>
      </p:pic>
      <p:pic>
        <p:nvPicPr>
          <p:cNvPr id="13" name="Picture 14" descr="http://www.hellerupskole.dk/Li/_Includes/thumb.asp?image=/Faelles/Fotoalbum/382/o%20-%20Ida%20og%20Karl%20lytter.jpg&amp;x=700&amp;y=50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92280" y="4005064"/>
            <a:ext cx="1629964" cy="2171582"/>
          </a:xfrm>
          <a:prstGeom prst="rect">
            <a:avLst/>
          </a:prstGeom>
          <a:noFill/>
        </p:spPr>
      </p:pic>
      <p:pic>
        <p:nvPicPr>
          <p:cNvPr id="8195" name="Picture 3" descr="http://2.bp.blogspot.com/-lVDqscvzxDo/TZWTJZ1u8FI/AAAAAAAAARI/iG-VKRMvsMM/s320/P3280015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88024" y="4797152"/>
            <a:ext cx="2255912" cy="1691934"/>
          </a:xfrm>
          <a:prstGeom prst="rect">
            <a:avLst/>
          </a:prstGeom>
          <a:noFill/>
        </p:spPr>
      </p:pic>
      <p:pic>
        <p:nvPicPr>
          <p:cNvPr id="8197" name="Picture 5" descr="http://www.hellerupskole.dk/Li/_Includes/thumb.asp?image=/Faelles/Fotoalbum/800/P2030117.JPG&amp;x=700&amp;y=50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31840" y="2564904"/>
            <a:ext cx="2764168" cy="2070613"/>
          </a:xfrm>
          <a:prstGeom prst="rect">
            <a:avLst/>
          </a:prstGeom>
          <a:noFill/>
        </p:spPr>
      </p:pic>
      <p:pic>
        <p:nvPicPr>
          <p:cNvPr id="4098" name="Picture 2" descr="http://www.how-to-study.com/images/other-helpful-articles/learning-style-ear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07904" y="4221088"/>
            <a:ext cx="1190625" cy="1133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r>
              <a:rPr lang="en-GB" dirty="0" smtClean="0"/>
              <a:t>Where do children learn?</a:t>
            </a:r>
            <a:endParaRPr lang="en-GB" dirty="0"/>
          </a:p>
        </p:txBody>
      </p:sp>
      <p:pic>
        <p:nvPicPr>
          <p:cNvPr id="23555" name="Picture 3" descr="http://1.bp.blogspot.com/-TwejM5mwlg8/TZWTZEFZqSI/AAAAAAAAARU/1AA31fhOjeo/s320/P328001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772816"/>
            <a:ext cx="2688299" cy="2016224"/>
          </a:xfrm>
          <a:prstGeom prst="rect">
            <a:avLst/>
          </a:prstGeom>
          <a:noFill/>
        </p:spPr>
      </p:pic>
      <p:pic>
        <p:nvPicPr>
          <p:cNvPr id="5" name="Billede 4" descr="Hellerup Skole 0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3501008"/>
            <a:ext cx="2990101" cy="2242576"/>
          </a:xfrm>
          <a:prstGeom prst="rect">
            <a:avLst/>
          </a:prstGeom>
        </p:spPr>
      </p:pic>
      <p:pic>
        <p:nvPicPr>
          <p:cNvPr id="6" name="Billede 5" descr="Sofie Praktik 0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1799438"/>
            <a:ext cx="2808312" cy="2106234"/>
          </a:xfrm>
          <a:prstGeom prst="rect">
            <a:avLst/>
          </a:prstGeom>
        </p:spPr>
      </p:pic>
      <p:pic>
        <p:nvPicPr>
          <p:cNvPr id="7" name="Billede 6" descr="Sofie Praktik 01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24128" y="3573016"/>
            <a:ext cx="2784310" cy="2088232"/>
          </a:xfrm>
          <a:prstGeom prst="rect">
            <a:avLst/>
          </a:prstGeom>
        </p:spPr>
      </p:pic>
      <p:pic>
        <p:nvPicPr>
          <p:cNvPr id="8" name="Billede 7" descr="Sofie Praktik 04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4365104"/>
            <a:ext cx="1599642" cy="2132856"/>
          </a:xfrm>
          <a:prstGeom prst="rect">
            <a:avLst/>
          </a:prstGeom>
        </p:spPr>
      </p:pic>
      <p:pic>
        <p:nvPicPr>
          <p:cNvPr id="7170" name="Picture 2" descr="http://2.bp.blogspot.com/-HJJ7w8_uIBE/TZRO9TpfW0I/AAAAAAAAAMY/TPtMGRuIdtE/s1600/P104000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920" y="4941168"/>
            <a:ext cx="2304256" cy="1727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Maybe children can even learn outside school?</a:t>
            </a:r>
            <a:endParaRPr lang="en-GB" dirty="0"/>
          </a:p>
        </p:txBody>
      </p:sp>
      <p:pic>
        <p:nvPicPr>
          <p:cNvPr id="5" name="Billede 4" descr="Bøllemosen 180810 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060848"/>
            <a:ext cx="2702069" cy="2026552"/>
          </a:xfrm>
          <a:prstGeom prst="rect">
            <a:avLst/>
          </a:prstGeom>
        </p:spPr>
      </p:pic>
      <p:pic>
        <p:nvPicPr>
          <p:cNvPr id="6" name="Picture 4" descr="fordybe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132856"/>
            <a:ext cx="2976572" cy="375056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7" name="Picture 3" descr="Kopi af PIC000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115616" y="4221088"/>
            <a:ext cx="2767583" cy="2075687"/>
          </a:xfrm>
          <a:prstGeom prst="rect">
            <a:avLst/>
          </a:prstGeom>
          <a:ln w="28575">
            <a:noFill/>
          </a:ln>
        </p:spPr>
      </p:pic>
      <p:pic>
        <p:nvPicPr>
          <p:cNvPr id="8" name="Picture 5" descr="DSCN240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156176" y="1700808"/>
            <a:ext cx="2458616" cy="1845747"/>
          </a:xfrm>
          <a:prstGeom prst="rect">
            <a:avLst/>
          </a:prstGeom>
          <a:noFill/>
          <a:ln w="28575">
            <a:noFill/>
          </a:ln>
        </p:spPr>
      </p:pic>
      <p:pic>
        <p:nvPicPr>
          <p:cNvPr id="6146" name="Picture 2" descr="http://www.hellerupskole.dk/Li/_Includes/thumb.asp?image=/Faelles/Fotoalbum/961/tegn-%20vinder%201.jpg&amp;x=700&amp;y=5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4077072"/>
            <a:ext cx="2718470" cy="20363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en-GB" dirty="0" smtClean="0"/>
              <a:t>Individual plan for all children</a:t>
            </a:r>
            <a:endParaRPr lang="en-GB" dirty="0"/>
          </a:p>
        </p:txBody>
      </p:sp>
      <p:sp>
        <p:nvSpPr>
          <p:cNvPr id="4" name="Tekstboks 3"/>
          <p:cNvSpPr txBox="1"/>
          <p:nvPr/>
        </p:nvSpPr>
        <p:spPr>
          <a:xfrm>
            <a:off x="683568" y="2132856"/>
            <a:ext cx="417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da-DK" sz="3200" dirty="0" smtClean="0">
                <a:latin typeface="+mj-lt"/>
              </a:rPr>
              <a:t> </a:t>
            </a:r>
            <a:r>
              <a:rPr lang="en-GB" sz="3200" dirty="0" smtClean="0">
                <a:latin typeface="+mj-lt"/>
              </a:rPr>
              <a:t>Individual goals</a:t>
            </a:r>
          </a:p>
          <a:p>
            <a:pPr>
              <a:buFont typeface="Wingdings" pitchFamily="2" charset="2"/>
              <a:buChar char="Ø"/>
            </a:pPr>
            <a:r>
              <a:rPr lang="en-GB" sz="3200" dirty="0" smtClean="0">
                <a:latin typeface="+mj-lt"/>
              </a:rPr>
              <a:t>Evaluation</a:t>
            </a:r>
          </a:p>
          <a:p>
            <a:pPr>
              <a:buFont typeface="Wingdings" pitchFamily="2" charset="2"/>
              <a:buChar char="Ø"/>
            </a:pPr>
            <a:r>
              <a:rPr lang="en-GB" sz="3200" dirty="0" smtClean="0">
                <a:latin typeface="+mj-lt"/>
              </a:rPr>
              <a:t>Documentation</a:t>
            </a:r>
            <a:endParaRPr lang="en-GB" sz="3200" dirty="0">
              <a:latin typeface="+mj-lt"/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4139952" y="4149080"/>
            <a:ext cx="4392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 err="1" smtClean="0">
                <a:latin typeface="+mj-lt"/>
              </a:rPr>
              <a:t>Goals</a:t>
            </a:r>
            <a:r>
              <a:rPr lang="da-DK" sz="3200" dirty="0" smtClean="0">
                <a:latin typeface="+mj-lt"/>
              </a:rPr>
              <a:t> for</a:t>
            </a:r>
          </a:p>
          <a:p>
            <a:pPr>
              <a:buFont typeface="Wingdings" pitchFamily="2" charset="2"/>
              <a:buChar char="Ø"/>
            </a:pPr>
            <a:r>
              <a:rPr lang="en-GB" sz="3200" dirty="0" smtClean="0">
                <a:latin typeface="+mj-lt"/>
              </a:rPr>
              <a:t>Academic skills</a:t>
            </a:r>
          </a:p>
          <a:p>
            <a:pPr>
              <a:buFont typeface="Wingdings" pitchFamily="2" charset="2"/>
              <a:buChar char="Ø"/>
            </a:pPr>
            <a:r>
              <a:rPr lang="en-GB" sz="3200" dirty="0" smtClean="0">
                <a:latin typeface="+mj-lt"/>
              </a:rPr>
              <a:t>Social skills</a:t>
            </a:r>
            <a:endParaRPr lang="en-GB" sz="3200" dirty="0">
              <a:latin typeface="+mj-lt"/>
            </a:endParaRPr>
          </a:p>
        </p:txBody>
      </p:sp>
      <p:pic>
        <p:nvPicPr>
          <p:cNvPr id="8194" name="Picture 2" descr="http://3.bp.blogspot.com/-wnc0DZsZPQQ/TZSQPfQpBNI/AAAAAAAAAOU/cIIrmkUZ764/s1600/P1010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204777"/>
            <a:ext cx="2538487" cy="1903094"/>
          </a:xfrm>
          <a:prstGeom prst="rect">
            <a:avLst/>
          </a:prstGeom>
          <a:noFill/>
        </p:spPr>
      </p:pic>
      <p:pic>
        <p:nvPicPr>
          <p:cNvPr id="8196" name="Picture 4" descr="http://2.bp.blogspot.com/-hVOWM5oQm4c/TZSNG-JuRII/AAAAAAAAAOI/H3vNX6AbDbk/s1600/IMG_44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861048"/>
            <a:ext cx="2794967" cy="2095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en-GB" smtClean="0"/>
              <a:t>Project/course</a:t>
            </a:r>
            <a:endParaRPr lang="en-GB" dirty="0"/>
          </a:p>
        </p:txBody>
      </p:sp>
      <p:pic>
        <p:nvPicPr>
          <p:cNvPr id="4" name="Billede 3" descr="Selvvaglt projekt Merkur 2009 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844824"/>
            <a:ext cx="4382256" cy="3286692"/>
          </a:xfrm>
          <a:prstGeom prst="rect">
            <a:avLst/>
          </a:prstGeom>
        </p:spPr>
      </p:pic>
      <p:pic>
        <p:nvPicPr>
          <p:cNvPr id="5" name="Billede 4" descr="Hellerup Skole 0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429000"/>
            <a:ext cx="3902203" cy="2926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en-GB" dirty="0" smtClean="0"/>
              <a:t>A typical day on the school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389120"/>
          </a:xfrm>
        </p:spPr>
        <p:txBody>
          <a:bodyPr numCol="2"/>
          <a:lstStyle/>
          <a:p>
            <a:pPr>
              <a:buNone/>
            </a:pPr>
            <a:r>
              <a:rPr lang="en-GB" dirty="0" smtClean="0"/>
              <a:t>7.00  The school opens</a:t>
            </a:r>
          </a:p>
          <a:p>
            <a:pPr>
              <a:buNone/>
            </a:pPr>
            <a:r>
              <a:rPr lang="en-GB" dirty="0" smtClean="0"/>
              <a:t>8.00  Teachers on the </a:t>
            </a:r>
          </a:p>
          <a:p>
            <a:pPr>
              <a:buNone/>
            </a:pPr>
            <a:r>
              <a:rPr lang="en-GB" dirty="0" smtClean="0"/>
              <a:t>	       school</a:t>
            </a:r>
          </a:p>
          <a:p>
            <a:pPr>
              <a:buNone/>
            </a:pPr>
            <a:r>
              <a:rPr lang="en-GB" dirty="0" smtClean="0"/>
              <a:t>8.45  Teaching starts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      Meeting in the base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      Individual work</a:t>
            </a:r>
          </a:p>
          <a:p>
            <a:pPr>
              <a:buNone/>
            </a:pPr>
            <a:r>
              <a:rPr lang="en-GB" dirty="0" smtClean="0"/>
              <a:t>10.15  Break</a:t>
            </a:r>
          </a:p>
          <a:p>
            <a:pPr>
              <a:buNone/>
            </a:pPr>
            <a:r>
              <a:rPr lang="en-GB" dirty="0" smtClean="0"/>
              <a:t>10.40 Lesson</a:t>
            </a:r>
          </a:p>
          <a:p>
            <a:pPr>
              <a:buNone/>
            </a:pPr>
            <a:r>
              <a:rPr lang="en-GB" dirty="0" smtClean="0"/>
              <a:t>12.10  Lunch and break</a:t>
            </a:r>
          </a:p>
          <a:p>
            <a:pPr>
              <a:buNone/>
            </a:pPr>
            <a:r>
              <a:rPr lang="en-GB" dirty="0" smtClean="0"/>
              <a:t>12.55  Lesson</a:t>
            </a:r>
          </a:p>
          <a:p>
            <a:pPr>
              <a:buNone/>
            </a:pPr>
            <a:r>
              <a:rPr lang="en-GB" dirty="0" smtClean="0"/>
              <a:t>14.25  Lesson</a:t>
            </a:r>
          </a:p>
          <a:p>
            <a:pPr>
              <a:buNone/>
            </a:pPr>
            <a:r>
              <a:rPr lang="en-GB" dirty="0" smtClean="0"/>
              <a:t>17.00 School closes</a:t>
            </a:r>
          </a:p>
          <a:p>
            <a:pPr>
              <a:buNone/>
            </a:pPr>
            <a:r>
              <a:rPr lang="da-DK" dirty="0" smtClean="0"/>
              <a:t>	       	</a:t>
            </a:r>
            <a:endParaRPr lang="da-DK" dirty="0"/>
          </a:p>
        </p:txBody>
      </p:sp>
      <p:pic>
        <p:nvPicPr>
          <p:cNvPr id="9" name="Billede 8" descr="ba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5013176"/>
            <a:ext cx="4096891" cy="1357404"/>
          </a:xfrm>
          <a:prstGeom prst="rect">
            <a:avLst/>
          </a:prstGeom>
        </p:spPr>
      </p:pic>
      <p:pic>
        <p:nvPicPr>
          <p:cNvPr id="3074" name="Picture 2" descr="http://3.bp.blogspot.com/-xQrM8J29yYw/TZRI5qU9U0I/AAAAAAAAAMA/IwTeBp9DlEw/s320/IMG_582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140968"/>
            <a:ext cx="2831976" cy="18850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Being a teacher on </a:t>
            </a:r>
            <a:r>
              <a:rPr lang="en-GB" dirty="0" err="1" smtClean="0"/>
              <a:t>Hellerup</a:t>
            </a:r>
            <a:r>
              <a:rPr lang="en-GB" dirty="0" smtClean="0"/>
              <a:t> School</a:t>
            </a:r>
            <a:endParaRPr lang="en-GB" dirty="0"/>
          </a:p>
        </p:txBody>
      </p:sp>
      <p:pic>
        <p:nvPicPr>
          <p:cNvPr id="6" name="Billede 5" descr="Merkurbu 2011 2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3429000"/>
            <a:ext cx="2736304" cy="2043783"/>
          </a:xfrm>
          <a:prstGeom prst="rect">
            <a:avLst/>
          </a:prstGeom>
        </p:spPr>
      </p:pic>
      <p:pic>
        <p:nvPicPr>
          <p:cNvPr id="7" name="Billede 6" descr="Litterærcafe 0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844824"/>
            <a:ext cx="2648785" cy="1986589"/>
          </a:xfrm>
          <a:prstGeom prst="rect">
            <a:avLst/>
          </a:prstGeom>
        </p:spPr>
      </p:pic>
      <p:pic>
        <p:nvPicPr>
          <p:cNvPr id="9" name="Billede 8" descr="Hellerup Skole 0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4437112"/>
            <a:ext cx="2232248" cy="1674186"/>
          </a:xfrm>
          <a:prstGeom prst="rect">
            <a:avLst/>
          </a:prstGeom>
        </p:spPr>
      </p:pic>
      <p:pic>
        <p:nvPicPr>
          <p:cNvPr id="2050" name="Picture 2" descr="http://2.bp.blogspot.com/-UNHjgVf7Mrc/TZSQT1Qd34I/AAAAAAAAAOY/DXEuTl6HVdw/s1600/P10100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221088"/>
            <a:ext cx="2538487" cy="1903094"/>
          </a:xfrm>
          <a:prstGeom prst="rect">
            <a:avLst/>
          </a:prstGeom>
          <a:noFill/>
        </p:spPr>
      </p:pic>
      <p:pic>
        <p:nvPicPr>
          <p:cNvPr id="2052" name="Picture 4" descr="http://1.bp.blogspot.com/-4QeIR74gBjU/TZRPO4cGWDI/AAAAAAAAAMo/ZdyIH0LU4Q0/s320/P1040011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1628801"/>
            <a:ext cx="2784308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løb">
  <a:themeElements>
    <a:clrScheme name="Forløb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orløb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rløb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845</TotalTime>
  <Words>79</Words>
  <Application>Microsoft Office PowerPoint</Application>
  <PresentationFormat>Affichage à l'écran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Forløb</vt:lpstr>
      <vt:lpstr>Hellerup School</vt:lpstr>
      <vt:lpstr>It’s all about trust</vt:lpstr>
      <vt:lpstr>How do children learn?</vt:lpstr>
      <vt:lpstr>Where do children learn?</vt:lpstr>
      <vt:lpstr>Maybe children can even learn outside school?</vt:lpstr>
      <vt:lpstr>Individual plan for all children</vt:lpstr>
      <vt:lpstr>Project/course</vt:lpstr>
      <vt:lpstr>A typical day on the school</vt:lpstr>
      <vt:lpstr>Being a teacher on Hellerup School</vt:lpstr>
      <vt:lpstr>Language creates reality...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amkp</dc:creator>
  <cp:lastModifiedBy>patricia</cp:lastModifiedBy>
  <cp:revision>43</cp:revision>
  <dcterms:created xsi:type="dcterms:W3CDTF">2011-04-26T06:19:50Z</dcterms:created>
  <dcterms:modified xsi:type="dcterms:W3CDTF">2011-05-09T11:18:17Z</dcterms:modified>
</cp:coreProperties>
</file>