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61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68" d="100"/>
          <a:sy n="68" d="100"/>
        </p:scale>
        <p:origin x="-562" y="-2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1251A-E5C8-4582-8960-7595779F6A9F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0362-2DDF-4464-9C32-2656827A0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27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80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77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72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668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20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72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804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27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633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65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8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654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6592" y="5796"/>
            <a:ext cx="4606379" cy="91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96094" y="14259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solidFill>
                  <a:srgbClr val="7030A0"/>
                </a:solidFill>
              </a:rPr>
              <a:t>Scuole</a:t>
            </a:r>
            <a:r>
              <a:rPr lang="en-US" b="1" i="1" dirty="0">
                <a:solidFill>
                  <a:srgbClr val="7030A0"/>
                </a:solidFill>
              </a:rPr>
              <a:t> 2.0</a:t>
            </a:r>
            <a:r>
              <a:rPr lang="en-US" b="1" dirty="0">
                <a:solidFill>
                  <a:srgbClr val="7030A0"/>
                </a:solidFill>
              </a:rPr>
              <a:t> invites innovative schools from across </a:t>
            </a:r>
            <a:r>
              <a:rPr lang="en-US" b="1" dirty="0" smtClean="0">
                <a:solidFill>
                  <a:srgbClr val="7030A0"/>
                </a:solidFill>
              </a:rPr>
              <a:t>Europe  -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11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May 2011, Roma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25717"/>
            <a:ext cx="9144000" cy="5932283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519630" y="1196752"/>
            <a:ext cx="83529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Pannello 2: </a:t>
            </a:r>
          </a:p>
          <a:p>
            <a:endParaRPr lang="it-IT" sz="1400" dirty="0" smtClean="0">
              <a:solidFill>
                <a:schemeClr val="bg1"/>
              </a:solidFill>
            </a:endParaRPr>
          </a:p>
          <a:p>
            <a:pPr lvl="1"/>
            <a:r>
              <a:rPr lang="it-IT" sz="2400" b="1" dirty="0">
                <a:solidFill>
                  <a:schemeClr val="bg1"/>
                </a:solidFill>
              </a:rPr>
              <a:t>U</a:t>
            </a:r>
            <a:r>
              <a:rPr lang="it-IT" sz="2400" b="1" dirty="0" smtClean="0">
                <a:solidFill>
                  <a:schemeClr val="bg1"/>
                </a:solidFill>
              </a:rPr>
              <a:t>n modo d’insegnare personalizzato </a:t>
            </a:r>
            <a:r>
              <a:rPr lang="it-IT" sz="2400" dirty="0" smtClean="0">
                <a:solidFill>
                  <a:schemeClr val="bg1"/>
                </a:solidFill>
              </a:rPr>
              <a:t>, grazie a una </a:t>
            </a:r>
            <a:r>
              <a:rPr lang="it-IT" sz="2400" dirty="0">
                <a:solidFill>
                  <a:schemeClr val="bg1"/>
                </a:solidFill>
              </a:rPr>
              <a:t>organizzazione innovativa dello </a:t>
            </a:r>
            <a:r>
              <a:rPr lang="it-IT" sz="2400" dirty="0" smtClean="0">
                <a:solidFill>
                  <a:schemeClr val="bg1"/>
                </a:solidFill>
              </a:rPr>
              <a:t>spazio e del tempo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400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Preferenze per metodi diversi di apprendimento e ritmi diversi tra studenti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400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 «</a:t>
            </a:r>
            <a:r>
              <a:rPr lang="it-IT" sz="2400" i="1" dirty="0" smtClean="0">
                <a:solidFill>
                  <a:schemeClr val="bg1"/>
                </a:solidFill>
              </a:rPr>
              <a:t>Tutti insieme - tutti la stessa cosa»</a:t>
            </a:r>
            <a:r>
              <a:rPr lang="it-IT" sz="2400" dirty="0" smtClean="0">
                <a:solidFill>
                  <a:schemeClr val="bg1"/>
                </a:solidFill>
              </a:rPr>
              <a:t> non funziona più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400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Nuovo modello organizzativo dell’apprendimento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400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Personalizzazione possibile grazie alle TIC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9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ownloadstock.net/screenshot/Europe-Map-Locator_41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91580"/>
            <a:ext cx="10225136" cy="921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7504" y="2263241"/>
            <a:ext cx="226638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Lycée pilote innovant international </a:t>
            </a:r>
          </a:p>
          <a:p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Poitiers, France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440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Upper 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55776" y="147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Hellerup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school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Gentofte, Denmark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650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Primary &amp; lower 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7788" y="569534"/>
            <a:ext cx="2339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Corlaer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College</a:t>
            </a: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Nijkerk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The Netherlands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1400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Upper secondary education (general and vocational)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547664" y="3263515"/>
            <a:ext cx="648072" cy="1113623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347864" y="1385142"/>
            <a:ext cx="648072" cy="1374309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051720" y="1988840"/>
            <a:ext cx="1080120" cy="1494002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51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105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</dc:creator>
  <cp:lastModifiedBy>caroline</cp:lastModifiedBy>
  <cp:revision>69</cp:revision>
  <cp:lastPrinted>2011-05-10T07:37:44Z</cp:lastPrinted>
  <dcterms:created xsi:type="dcterms:W3CDTF">2011-05-09T08:54:14Z</dcterms:created>
  <dcterms:modified xsi:type="dcterms:W3CDTF">2011-05-17T15:55:29Z</dcterms:modified>
</cp:coreProperties>
</file>